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 snapToGrid="0">
      <p:cViewPr varScale="1">
        <p:scale>
          <a:sx n="80" d="100"/>
          <a:sy n="80" d="100"/>
        </p:scale>
        <p:origin x="1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  <a:prstGeom prst="rect">
            <a:avLst/>
          </a:prstGeom>
        </p:spPr>
        <p:txBody>
          <a:bodyPr anchor="b"/>
          <a:lstStyle>
            <a:lvl1pPr algn="ctr"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s-MX"/>
              <a:t>Haz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62334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98036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  <a:prstGeom prst="rect">
            <a:avLst/>
          </a:prstGeo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96448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5423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40">
                <a:solidFill>
                  <a:schemeClr val="tx1">
                    <a:tint val="82000"/>
                  </a:schemeClr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82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82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66269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9229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20495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795267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8371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77981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  <a:prstGeom prst="rect">
            <a:avLst/>
          </a:prstGeom>
        </p:spPr>
        <p:txBody>
          <a:bodyPr anchor="b"/>
          <a:lstStyle>
            <a:lvl1pPr>
              <a:defRPr sz="3520"/>
            </a:lvl1pPr>
          </a:lstStyle>
          <a:p>
            <a:r>
              <a:rPr lang="es-MX"/>
              <a:t>Haz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s-MX"/>
              <a:t>Haz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728BD5FC-4801-1F4D-9513-DE6D122BB425}" type="datetimeFigureOut">
              <a:rPr lang="es-CL" smtClean="0"/>
              <a:t>11-12-25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/>
          <a:lstStyle/>
          <a:p>
            <a:fld id="{9DE39639-8DA2-EA4B-9321-46BE1748A279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2346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B0AA025-92E2-6445-B017-2D8364C5408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035300" y="7581900"/>
            <a:ext cx="3987800" cy="190500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F007EADB-A0B6-D24D-A811-107C59AB853C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10058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399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>
            <a:extLst>
              <a:ext uri="{FF2B5EF4-FFF2-40B4-BE49-F238E27FC236}">
                <a16:creationId xmlns:a16="http://schemas.microsoft.com/office/drawing/2014/main" id="{227EFB06-7EC4-FC79-60D5-1B365A423A6F}"/>
              </a:ext>
            </a:extLst>
          </p:cNvPr>
          <p:cNvSpPr txBox="1"/>
          <p:nvPr/>
        </p:nvSpPr>
        <p:spPr>
          <a:xfrm>
            <a:off x="877475" y="2458284"/>
            <a:ext cx="8303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 Secretaría Regional Ministerial de las Culturas, las Artes y el Patrimonio de la Región del Libertador General Bernardo O´Higgins, a través del Departamento Ciudadanía Cultural, y el Programa </a:t>
            </a:r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Fortalecimiento de la Identidad Cultural Regional</a:t>
            </a:r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otorga el premio a: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B376B3F-EDF2-30CB-4632-C68460D94E5A}"/>
              </a:ext>
            </a:extLst>
          </p:cNvPr>
          <p:cNvSpPr txBox="1"/>
          <p:nvPr/>
        </p:nvSpPr>
        <p:spPr>
          <a:xfrm>
            <a:off x="736271" y="4833975"/>
            <a:ext cx="858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Por enfocar su trabajo artístico en la defensa y resguardo del patrimonio regional.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E669D5C0-532D-BD2B-B8DF-793718885920}"/>
              </a:ext>
            </a:extLst>
          </p:cNvPr>
          <p:cNvSpPr txBox="1"/>
          <p:nvPr/>
        </p:nvSpPr>
        <p:spPr>
          <a:xfrm>
            <a:off x="2177512" y="6375035"/>
            <a:ext cx="5703376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Cristo Cucumides Litin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Seremi de las Culturas, las Artes y el Patrimonio</a:t>
            </a: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Región del Libertador General Bernardo O´Higgins</a:t>
            </a:r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es-CL" sz="1100" dirty="0">
              <a:solidFill>
                <a:schemeClr val="tx1">
                  <a:lumMod val="50000"/>
                  <a:lumOff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s-CL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Rancagua, diciembre 2025</a:t>
            </a:r>
          </a:p>
        </p:txBody>
      </p:sp>
      <p:cxnSp>
        <p:nvCxnSpPr>
          <p:cNvPr id="12" name="Conector recto 11">
            <a:extLst>
              <a:ext uri="{FF2B5EF4-FFF2-40B4-BE49-F238E27FC236}">
                <a16:creationId xmlns:a16="http://schemas.microsoft.com/office/drawing/2014/main" id="{0A849861-5207-792F-A4A2-1AA1DD643F59}"/>
              </a:ext>
            </a:extLst>
          </p:cNvPr>
          <p:cNvCxnSpPr>
            <a:cxnSpLocks/>
          </p:cNvCxnSpPr>
          <p:nvPr/>
        </p:nvCxnSpPr>
        <p:spPr>
          <a:xfrm>
            <a:off x="3847697" y="6344040"/>
            <a:ext cx="2363006" cy="0"/>
          </a:xfrm>
          <a:prstGeom prst="line">
            <a:avLst/>
          </a:prstGeom>
          <a:ln w="254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>
            <a:extLst>
              <a:ext uri="{FF2B5EF4-FFF2-40B4-BE49-F238E27FC236}">
                <a16:creationId xmlns:a16="http://schemas.microsoft.com/office/drawing/2014/main" id="{2B7C6A75-AB98-6446-940F-A277AE87FA0F}"/>
              </a:ext>
            </a:extLst>
          </p:cNvPr>
          <p:cNvSpPr txBox="1"/>
          <p:nvPr/>
        </p:nvSpPr>
        <p:spPr>
          <a:xfrm>
            <a:off x="1905000" y="3754582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Nombre del Ganador</a:t>
            </a:r>
          </a:p>
        </p:txBody>
      </p:sp>
    </p:spTree>
    <p:extLst>
      <p:ext uri="{BB962C8B-B14F-4D97-AF65-F5344CB8AC3E}">
        <p14:creationId xmlns:p14="http://schemas.microsoft.com/office/powerpoint/2010/main" val="14118218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284</TotalTime>
  <Words>88</Words>
  <Application>Microsoft Macintosh PowerPoint</Application>
  <PresentationFormat>Personalizado</PresentationFormat>
  <Paragraphs>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Verdana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Paula Soto Cornejo</dc:creator>
  <cp:lastModifiedBy>Omar Luengo</cp:lastModifiedBy>
  <cp:revision>20</cp:revision>
  <dcterms:created xsi:type="dcterms:W3CDTF">2024-11-15T16:16:11Z</dcterms:created>
  <dcterms:modified xsi:type="dcterms:W3CDTF">2025-12-11T18:22:52Z</dcterms:modified>
</cp:coreProperties>
</file>